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6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30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B66DB77-6FF9-4F3B-9EE2-FDA9D83370EA}" type="datetimeFigureOut">
              <a:rPr lang="en-CA" smtClean="0"/>
              <a:pPr/>
              <a:t>30/04/2015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94B8E77-8048-49D4-8918-74344482EDF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66DB77-6FF9-4F3B-9EE2-FDA9D83370EA}" type="datetimeFigureOut">
              <a:rPr lang="en-CA" smtClean="0"/>
              <a:pPr/>
              <a:t>30/04/2015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4B8E77-8048-49D4-8918-74344482EDF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66DB77-6FF9-4F3B-9EE2-FDA9D83370EA}" type="datetimeFigureOut">
              <a:rPr lang="en-CA" smtClean="0"/>
              <a:pPr/>
              <a:t>30/04/2015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4B8E77-8048-49D4-8918-74344482EDF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66DB77-6FF9-4F3B-9EE2-FDA9D83370EA}" type="datetimeFigureOut">
              <a:rPr lang="en-CA" smtClean="0"/>
              <a:pPr/>
              <a:t>30/04/2015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4B8E77-8048-49D4-8918-74344482EDF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66DB77-6FF9-4F3B-9EE2-FDA9D83370EA}" type="datetimeFigureOut">
              <a:rPr lang="en-CA" smtClean="0"/>
              <a:pPr/>
              <a:t>30/04/2015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4B8E77-8048-49D4-8918-74344482EDF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66DB77-6FF9-4F3B-9EE2-FDA9D83370EA}" type="datetimeFigureOut">
              <a:rPr lang="en-CA" smtClean="0"/>
              <a:pPr/>
              <a:t>30/04/2015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4B8E77-8048-49D4-8918-74344482EDF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66DB77-6FF9-4F3B-9EE2-FDA9D83370EA}" type="datetimeFigureOut">
              <a:rPr lang="en-CA" smtClean="0"/>
              <a:pPr/>
              <a:t>30/04/2015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4B8E77-8048-49D4-8918-74344482EDF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66DB77-6FF9-4F3B-9EE2-FDA9D83370EA}" type="datetimeFigureOut">
              <a:rPr lang="en-CA" smtClean="0"/>
              <a:pPr/>
              <a:t>30/04/2015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4B8E77-8048-49D4-8918-74344482EDF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66DB77-6FF9-4F3B-9EE2-FDA9D83370EA}" type="datetimeFigureOut">
              <a:rPr lang="en-CA" smtClean="0"/>
              <a:pPr/>
              <a:t>30/04/2015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4B8E77-8048-49D4-8918-74344482EDF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B66DB77-6FF9-4F3B-9EE2-FDA9D83370EA}" type="datetimeFigureOut">
              <a:rPr lang="en-CA" smtClean="0"/>
              <a:pPr/>
              <a:t>30/04/2015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4B8E77-8048-49D4-8918-74344482EDF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B66DB77-6FF9-4F3B-9EE2-FDA9D83370EA}" type="datetimeFigureOut">
              <a:rPr lang="en-CA" smtClean="0"/>
              <a:pPr/>
              <a:t>30/04/2015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94B8E77-8048-49D4-8918-74344482EDF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B66DB77-6FF9-4F3B-9EE2-FDA9D83370EA}" type="datetimeFigureOut">
              <a:rPr lang="en-CA" smtClean="0"/>
              <a:pPr/>
              <a:t>30/04/2015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94B8E77-8048-49D4-8918-74344482EDF0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609600"/>
            <a:ext cx="5105400" cy="3352799"/>
          </a:xfrm>
        </p:spPr>
        <p:txBody>
          <a:bodyPr>
            <a:normAutofit/>
          </a:bodyPr>
          <a:lstStyle/>
          <a:p>
            <a:r>
              <a:rPr lang="en-CA" sz="6000" dirty="0" smtClean="0"/>
              <a:t>2015 Annual General Meeting</a:t>
            </a:r>
            <a:endParaRPr lang="en-CA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14799"/>
            <a:ext cx="7772400" cy="696511"/>
          </a:xfrm>
        </p:spPr>
        <p:txBody>
          <a:bodyPr/>
          <a:lstStyle/>
          <a:p>
            <a:r>
              <a:rPr lang="en-CA" dirty="0" smtClean="0"/>
              <a:t>Report from Meeting April 14, 2015</a:t>
            </a:r>
            <a:endParaRPr lang="en-CA" dirty="0"/>
          </a:p>
        </p:txBody>
      </p:sp>
      <p:pic>
        <p:nvPicPr>
          <p:cNvPr id="5" name="Picture 4" descr="Recreated Logo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057400"/>
            <a:ext cx="2870200" cy="16637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09800" y="1905000"/>
            <a:ext cx="6477000" cy="4102291"/>
          </a:xfrm>
        </p:spPr>
        <p:txBody>
          <a:bodyPr/>
          <a:lstStyle/>
          <a:p>
            <a:r>
              <a:rPr lang="en-CA" sz="2800" dirty="0" smtClean="0"/>
              <a:t>Spring cleanup – May 24</a:t>
            </a:r>
            <a:r>
              <a:rPr lang="en-CA" sz="2800" baseline="30000" dirty="0" smtClean="0"/>
              <a:t>th</a:t>
            </a:r>
            <a:r>
              <a:rPr lang="en-CA" sz="2800" dirty="0" smtClean="0"/>
              <a:t> </a:t>
            </a:r>
          </a:p>
          <a:p>
            <a:r>
              <a:rPr lang="en-CA" sz="2800" dirty="0" smtClean="0"/>
              <a:t>Open house</a:t>
            </a:r>
          </a:p>
          <a:p>
            <a:r>
              <a:rPr lang="en-CA" sz="2800" dirty="0" smtClean="0"/>
              <a:t>Woof Fest</a:t>
            </a:r>
          </a:p>
          <a:p>
            <a:r>
              <a:rPr lang="en-CA" sz="2800" dirty="0" smtClean="0"/>
              <a:t>Dog Training workshops</a:t>
            </a:r>
          </a:p>
          <a:p>
            <a:r>
              <a:rPr lang="en-CA" sz="2800" dirty="0" smtClean="0"/>
              <a:t>Major fundraising event?</a:t>
            </a:r>
            <a:endParaRPr lang="en-CA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2015 Events</a:t>
            </a:r>
            <a:endParaRPr lang="en-C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1"/>
          </a:xfrm>
        </p:spPr>
        <p:txBody>
          <a:bodyPr>
            <a:normAutofit/>
          </a:bodyPr>
          <a:lstStyle/>
          <a:p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 MINNOW LAKE DOG PARK </a:t>
            </a:r>
          </a:p>
          <a:p>
            <a:r>
              <a:rPr lang="en-US" sz="4000" b="1" dirty="0"/>
              <a:t>ANNUAL SPRING CLEANUP </a:t>
            </a:r>
            <a:endParaRPr lang="en-US" sz="4000" dirty="0"/>
          </a:p>
          <a:p>
            <a:r>
              <a:rPr lang="en-US" sz="4000" b="1" dirty="0"/>
              <a:t>SUNDAY, MAY 24, 2015 </a:t>
            </a:r>
            <a:endParaRPr lang="en-US" sz="4000" dirty="0"/>
          </a:p>
          <a:p>
            <a:r>
              <a:rPr lang="en-US" sz="4000" b="1" dirty="0"/>
              <a:t>10 AM – 1 AM </a:t>
            </a:r>
            <a:endParaRPr lang="en-US" sz="4000" dirty="0"/>
          </a:p>
          <a:p>
            <a:r>
              <a:rPr lang="en-US" sz="4000" dirty="0"/>
              <a:t>MINNOW LAKE DOG PARK </a:t>
            </a:r>
          </a:p>
          <a:p>
            <a:r>
              <a:rPr lang="en-US" sz="4000" dirty="0"/>
              <a:t>SECOND AVENUE </a:t>
            </a:r>
            <a:endParaRPr lang="en-CA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You are invited: </a:t>
            </a:r>
            <a:endParaRPr lang="en-C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Community Gardens in Minnow Lake – Different Locations – New?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1676400"/>
            <a:ext cx="5014997" cy="4024535"/>
          </a:xfrm>
        </p:spPr>
      </p:pic>
    </p:spTree>
    <p:extLst>
      <p:ext uri="{BB962C8B-B14F-4D97-AF65-F5344CB8AC3E}">
        <p14:creationId xmlns:p14="http://schemas.microsoft.com/office/powerpoint/2010/main" val="4156373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391" y="1481138"/>
            <a:ext cx="4437217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Community Gardens - Beginning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234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Community Gardens - Expansion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81138"/>
            <a:ext cx="6705600" cy="4525962"/>
          </a:xfrm>
        </p:spPr>
      </p:pic>
    </p:spTree>
    <p:extLst>
      <p:ext uri="{BB962C8B-B14F-4D97-AF65-F5344CB8AC3E}">
        <p14:creationId xmlns:p14="http://schemas.microsoft.com/office/powerpoint/2010/main" val="725298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1481138"/>
            <a:ext cx="7010401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Garden Harvest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832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481138"/>
            <a:ext cx="5791200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Good Harvest of 2014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105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81138"/>
            <a:ext cx="6705600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Ready for 2015 Planting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164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about more gardens – where?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56" y="1481138"/>
            <a:ext cx="7212688" cy="4525962"/>
          </a:xfrm>
        </p:spPr>
      </p:pic>
    </p:spTree>
    <p:extLst>
      <p:ext uri="{BB962C8B-B14F-4D97-AF65-F5344CB8AC3E}">
        <p14:creationId xmlns:p14="http://schemas.microsoft.com/office/powerpoint/2010/main" val="2312476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81138"/>
            <a:ext cx="6705600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Corner of Second and Scarlet?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7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Happy Dogs - People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16" y="1481138"/>
            <a:ext cx="6755167" cy="4525962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1481138"/>
            <a:ext cx="7162801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Minnow Lake Place Plans – First Floor Mural brightens hallway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495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481138"/>
            <a:ext cx="7391401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about mural on these walls?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24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481138"/>
            <a:ext cx="7696200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on Entrance to Gym -Stage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416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81138"/>
            <a:ext cx="7391400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Bellevue Park Restoration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198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1481138"/>
            <a:ext cx="7086601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Site Plan Improvements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129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357" y="1481138"/>
            <a:ext cx="5975286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Looking forward to Summer and yes there are fish in Minnow Lake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017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Prepare for the Future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149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" y="1481138"/>
            <a:ext cx="6958836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 Lane Roundabout in Urban Setting with retail on corners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9901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" y="1481138"/>
            <a:ext cx="6958836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10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Showing Mall on Roundabout corner – one way in and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527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Subcommittee of the Minnow Lake CAN</a:t>
            </a:r>
          </a:p>
          <a:p>
            <a:r>
              <a:rPr lang="en-CA" dirty="0" smtClean="0"/>
              <a:t>Volunteer Association (not incorporated not for profit)</a:t>
            </a:r>
          </a:p>
          <a:p>
            <a:r>
              <a:rPr lang="en-CA" dirty="0" smtClean="0"/>
              <a:t>Helps educate new users, runs events at the park, runs projects to make the park better, does fundraising</a:t>
            </a:r>
          </a:p>
          <a:p>
            <a:r>
              <a:rPr lang="en-CA" dirty="0" smtClean="0"/>
              <a:t>Liaises with the City of Greater Sudbury’s Recreation department.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Volunteer Association</a:t>
            </a:r>
            <a:endParaRPr lang="en-C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Assets: $2,712.45 in City and CAN bank accounts</a:t>
            </a:r>
          </a:p>
          <a:p>
            <a:r>
              <a:rPr lang="en-CA" dirty="0" smtClean="0"/>
              <a:t>Accomplishments:</a:t>
            </a:r>
          </a:p>
          <a:p>
            <a:pPr lvl="1"/>
            <a:r>
              <a:rPr lang="en-CA" dirty="0" smtClean="0"/>
              <a:t>Additional parking (2013)</a:t>
            </a:r>
          </a:p>
          <a:p>
            <a:pPr lvl="1"/>
            <a:r>
              <a:rPr lang="en-CA" dirty="0" smtClean="0"/>
              <a:t>Lighting (2013)</a:t>
            </a:r>
          </a:p>
          <a:p>
            <a:pPr lvl="1"/>
            <a:r>
              <a:rPr lang="en-CA" dirty="0" smtClean="0"/>
              <a:t>Accessibility- bridge + reserved parking  (2013)</a:t>
            </a:r>
          </a:p>
          <a:p>
            <a:pPr lvl="1"/>
            <a:r>
              <a:rPr lang="en-CA" dirty="0" smtClean="0"/>
              <a:t>Surface enhancements – grass and crusher dust (2013)</a:t>
            </a:r>
          </a:p>
          <a:p>
            <a:pPr lvl="1"/>
            <a:r>
              <a:rPr lang="en-CA" dirty="0" smtClean="0"/>
              <a:t>Picnic tables – Home Depot donation (2013)</a:t>
            </a:r>
          </a:p>
          <a:p>
            <a:pPr lvl="1"/>
            <a:r>
              <a:rPr lang="en-CA" dirty="0" smtClean="0"/>
              <a:t>Maintenance equipment – Home Depot donation (2013)</a:t>
            </a:r>
          </a:p>
          <a:p>
            <a:pPr lvl="1"/>
            <a:r>
              <a:rPr lang="en-CA" dirty="0" smtClean="0"/>
              <a:t>Washroom facilities (2014)</a:t>
            </a:r>
          </a:p>
          <a:p>
            <a:pPr lvl="1"/>
            <a:r>
              <a:rPr lang="en-CA" dirty="0" smtClean="0"/>
              <a:t>Recycling facilities (2014)</a:t>
            </a:r>
          </a:p>
          <a:p>
            <a:pPr lvl="1"/>
            <a:r>
              <a:rPr lang="en-CA" dirty="0" smtClean="0"/>
              <a:t>Tree planting (2013 and 2014)</a:t>
            </a:r>
          </a:p>
          <a:p>
            <a:pPr lvl="1"/>
            <a:r>
              <a:rPr lang="en-CA" dirty="0" smtClean="0"/>
              <a:t>Signage (2013 and 2014)</a:t>
            </a:r>
          </a:p>
          <a:p>
            <a:pPr lvl="1"/>
            <a:r>
              <a:rPr lang="en-CA" dirty="0" smtClean="0"/>
              <a:t>Flyers (2013)</a:t>
            </a:r>
          </a:p>
          <a:p>
            <a:pPr lvl="1"/>
            <a:r>
              <a:rPr lang="en-CA" dirty="0" smtClean="0"/>
              <a:t>Social media - website, </a:t>
            </a:r>
            <a:r>
              <a:rPr lang="en-CA" dirty="0" err="1" smtClean="0"/>
              <a:t>facebook</a:t>
            </a:r>
            <a:r>
              <a:rPr lang="en-CA" dirty="0" smtClean="0"/>
              <a:t> (2013)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dirty="0" smtClean="0"/>
              <a:t>Volunteer Association</a:t>
            </a:r>
            <a:endParaRPr lang="en-C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Future enhancements to park</a:t>
            </a:r>
          </a:p>
          <a:p>
            <a:pPr lvl="1"/>
            <a:r>
              <a:rPr lang="en-CA" dirty="0" smtClean="0"/>
              <a:t>Accessibility to large dog park + other accessibility issues</a:t>
            </a:r>
          </a:p>
          <a:p>
            <a:pPr lvl="1"/>
            <a:r>
              <a:rPr lang="en-CA" dirty="0" smtClean="0"/>
              <a:t>Additional surface enhancements</a:t>
            </a:r>
          </a:p>
          <a:p>
            <a:pPr lvl="1"/>
            <a:r>
              <a:rPr lang="en-CA" dirty="0" smtClean="0"/>
              <a:t>Shelters (partnership with Home Depot)</a:t>
            </a:r>
          </a:p>
          <a:p>
            <a:pPr lvl="1"/>
            <a:r>
              <a:rPr lang="en-CA" dirty="0" smtClean="0"/>
              <a:t>Water/cleaning stations</a:t>
            </a:r>
          </a:p>
          <a:p>
            <a:pPr lvl="1"/>
            <a:r>
              <a:rPr lang="en-CA" dirty="0" smtClean="0"/>
              <a:t>Dog agility/exercise equipment</a:t>
            </a:r>
          </a:p>
          <a:p>
            <a:pPr lvl="1"/>
            <a:r>
              <a:rPr lang="en-CA" dirty="0" smtClean="0"/>
              <a:t>Storage shed</a:t>
            </a:r>
          </a:p>
          <a:p>
            <a:pPr lvl="1"/>
            <a:r>
              <a:rPr lang="en-CA" dirty="0" smtClean="0"/>
              <a:t>Signage at entrance</a:t>
            </a:r>
          </a:p>
          <a:p>
            <a:pPr lvl="1"/>
            <a:r>
              <a:rPr lang="en-CA" dirty="0" smtClean="0"/>
              <a:t>Additional park beautification</a:t>
            </a:r>
          </a:p>
          <a:p>
            <a:r>
              <a:rPr lang="en-CA" dirty="0" smtClean="0"/>
              <a:t>Annual reports available on website: dogsoffleash.ca</a:t>
            </a:r>
          </a:p>
          <a:p>
            <a:pPr lvl="1"/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Volunteer Association</a:t>
            </a:r>
            <a:endParaRPr lang="en-C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President: Dean Eyre</a:t>
            </a:r>
          </a:p>
          <a:p>
            <a:r>
              <a:rPr lang="en-CA" dirty="0" smtClean="0"/>
              <a:t>Vice-President/Treasurer: Vacant</a:t>
            </a:r>
          </a:p>
          <a:p>
            <a:r>
              <a:rPr lang="en-CA" dirty="0" smtClean="0"/>
              <a:t>Recorder: Vacant</a:t>
            </a:r>
          </a:p>
          <a:p>
            <a:r>
              <a:rPr lang="en-CA" dirty="0" smtClean="0"/>
              <a:t>Communications/Projects: Rachelle Niemela</a:t>
            </a:r>
          </a:p>
          <a:p>
            <a:r>
              <a:rPr lang="en-CA" dirty="0" smtClean="0"/>
              <a:t>Activities Coordinator: Vacant</a:t>
            </a:r>
          </a:p>
          <a:p>
            <a:r>
              <a:rPr lang="en-CA" dirty="0" smtClean="0"/>
              <a:t>Certified Trainer Educator: Karen Ann</a:t>
            </a:r>
          </a:p>
          <a:p>
            <a:r>
              <a:rPr lang="en-CA" dirty="0" smtClean="0"/>
              <a:t>Fundraising Coordinator: Linda Moro</a:t>
            </a:r>
          </a:p>
          <a:p>
            <a:r>
              <a:rPr lang="en-CA" dirty="0" smtClean="0"/>
              <a:t>Small Dog Representative: Suzanne Harrison</a:t>
            </a:r>
          </a:p>
          <a:p>
            <a:r>
              <a:rPr lang="en-CA" dirty="0" smtClean="0"/>
              <a:t>Large Dog Representative: Linda Hachez</a:t>
            </a:r>
          </a:p>
          <a:p>
            <a:r>
              <a:rPr lang="en-CA" dirty="0" smtClean="0"/>
              <a:t>Members at large: Dan McDougall 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Current Executive Committee</a:t>
            </a:r>
            <a:endParaRPr lang="en-C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sz="2800" dirty="0" smtClean="0"/>
              <a:t>Shelters</a:t>
            </a:r>
          </a:p>
          <a:p>
            <a:r>
              <a:rPr lang="en-CA" sz="2800" dirty="0" smtClean="0"/>
              <a:t>Additional tree planting and grounds beautification – applied for TD Friends of the Environment grant</a:t>
            </a:r>
          </a:p>
          <a:p>
            <a:r>
              <a:rPr lang="en-CA" sz="2800" dirty="0" smtClean="0"/>
              <a:t>Water to park</a:t>
            </a:r>
          </a:p>
          <a:p>
            <a:r>
              <a:rPr lang="en-CA" sz="2800" dirty="0" smtClean="0"/>
              <a:t>Additional ground work (grass, crusher dust, etc.)</a:t>
            </a:r>
          </a:p>
          <a:p>
            <a:r>
              <a:rPr lang="en-CA" sz="2800" dirty="0" smtClean="0"/>
              <a:t>Dog exercise equipment</a:t>
            </a:r>
          </a:p>
          <a:p>
            <a:r>
              <a:rPr lang="en-CA" sz="2800" dirty="0" smtClean="0"/>
              <a:t>Storage shed: partnership with Community Gardens</a:t>
            </a:r>
          </a:p>
          <a:p>
            <a:r>
              <a:rPr lang="en-CA" sz="2800" dirty="0" smtClean="0"/>
              <a:t>Signage at entrance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2015 Projects</a:t>
            </a:r>
            <a:endParaRPr lang="en-C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Water</a:t>
            </a:r>
            <a:endParaRPr lang="en-CA" dirty="0"/>
          </a:p>
        </p:txBody>
      </p:sp>
      <p:pic>
        <p:nvPicPr>
          <p:cNvPr id="7" name="Content Placeholder 6" descr="20150331_1012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799" y="1905000"/>
            <a:ext cx="3657600" cy="2743200"/>
          </a:xfrm>
        </p:spPr>
      </p:pic>
      <p:pic>
        <p:nvPicPr>
          <p:cNvPr id="8" name="Picture 7" descr="20150331_1013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905000"/>
            <a:ext cx="36576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mtClean="0"/>
              <a:t>Exercise Equipment</a:t>
            </a:r>
            <a:endParaRPr lang="en-C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208134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143000"/>
            <a:ext cx="201337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143000"/>
            <a:ext cx="1881996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867150"/>
            <a:ext cx="1870479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3962400"/>
            <a:ext cx="1752600" cy="220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657600"/>
            <a:ext cx="1676400" cy="2045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8950" y="1066801"/>
            <a:ext cx="1911880" cy="236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182</TotalTime>
  <Words>460</Words>
  <Application>Microsoft Office PowerPoint</Application>
  <PresentationFormat>On-screen Show (4:3)</PresentationFormat>
  <Paragraphs>87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Concourse</vt:lpstr>
      <vt:lpstr>2015 Annual General Meeting</vt:lpstr>
      <vt:lpstr>Happy Dogs - People</vt:lpstr>
      <vt:lpstr>Volunteer Association</vt:lpstr>
      <vt:lpstr>Volunteer Association</vt:lpstr>
      <vt:lpstr>Volunteer Association</vt:lpstr>
      <vt:lpstr>Current Executive Committee</vt:lpstr>
      <vt:lpstr>2015 Projects</vt:lpstr>
      <vt:lpstr>Water</vt:lpstr>
      <vt:lpstr>Exercise Equipment</vt:lpstr>
      <vt:lpstr>2015 Events</vt:lpstr>
      <vt:lpstr>You are invited: </vt:lpstr>
      <vt:lpstr>Community Gardens in Minnow Lake – Different Locations – New?</vt:lpstr>
      <vt:lpstr>Community Gardens - Beginning</vt:lpstr>
      <vt:lpstr>Community Gardens - Expansion</vt:lpstr>
      <vt:lpstr>Garden Harvest </vt:lpstr>
      <vt:lpstr>More Good Harvest of 2014 </vt:lpstr>
      <vt:lpstr>Getting Ready for 2015 Planting</vt:lpstr>
      <vt:lpstr>How about more gardens – where? </vt:lpstr>
      <vt:lpstr>Corner of Second and Scarlet? </vt:lpstr>
      <vt:lpstr>Minnow Lake Place Plans – First Floor Mural brightens hallway</vt:lpstr>
      <vt:lpstr>How about mural on these walls?</vt:lpstr>
      <vt:lpstr>And on Entrance to Gym -Stage</vt:lpstr>
      <vt:lpstr>Bellevue Park Restoration</vt:lpstr>
      <vt:lpstr>Other Site Plan Improvements </vt:lpstr>
      <vt:lpstr>Looking forward to Summer and yes there are fish in Minnow Lake</vt:lpstr>
      <vt:lpstr>Prepare for the Future </vt:lpstr>
      <vt:lpstr>On Lane Roundabout in Urban Setting with retail on corners</vt:lpstr>
      <vt:lpstr>Showing Mall on Roundabout corner – one way in and out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 Annual General Meeting</dc:title>
  <dc:creator>Rach</dc:creator>
  <cp:lastModifiedBy>John Lindsay</cp:lastModifiedBy>
  <cp:revision>14</cp:revision>
  <dcterms:created xsi:type="dcterms:W3CDTF">2015-04-14T16:06:38Z</dcterms:created>
  <dcterms:modified xsi:type="dcterms:W3CDTF">2015-04-30T20:58:20Z</dcterms:modified>
</cp:coreProperties>
</file>