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73" r:id="rId5"/>
    <p:sldId id="258" r:id="rId6"/>
    <p:sldId id="259" r:id="rId7"/>
    <p:sldId id="260" r:id="rId8"/>
    <p:sldId id="261" r:id="rId9"/>
    <p:sldId id="270" r:id="rId10"/>
    <p:sldId id="271" r:id="rId11"/>
    <p:sldId id="274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2C37-F534-4D9D-99B7-2CDEF2E23C8A}" type="datetimeFigureOut">
              <a:rPr lang="en-CA" smtClean="0"/>
              <a:t>08/05/2018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1C2-89D0-4B8D-9B97-E4E75611AD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902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2C37-F534-4D9D-99B7-2CDEF2E23C8A}" type="datetimeFigureOut">
              <a:rPr lang="en-CA" smtClean="0"/>
              <a:t>08/05/2018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1C2-89D0-4B8D-9B97-E4E75611AD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414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2C37-F534-4D9D-99B7-2CDEF2E23C8A}" type="datetimeFigureOut">
              <a:rPr lang="en-CA" smtClean="0"/>
              <a:t>08/05/2018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1C2-89D0-4B8D-9B97-E4E75611AD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4301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2C37-F534-4D9D-99B7-2CDEF2E23C8A}" type="datetimeFigureOut">
              <a:rPr lang="en-CA" smtClean="0"/>
              <a:t>08/05/2018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1C2-89D0-4B8D-9B97-E4E75611AD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2914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2C37-F534-4D9D-99B7-2CDEF2E23C8A}" type="datetimeFigureOut">
              <a:rPr lang="en-CA" smtClean="0"/>
              <a:t>08/05/2018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1C2-89D0-4B8D-9B97-E4E75611AD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3557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2C37-F534-4D9D-99B7-2CDEF2E23C8A}" type="datetimeFigureOut">
              <a:rPr lang="en-CA" smtClean="0"/>
              <a:t>08/05/2018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1C2-89D0-4B8D-9B97-E4E75611AD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1732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2C37-F534-4D9D-99B7-2CDEF2E23C8A}" type="datetimeFigureOut">
              <a:rPr lang="en-CA" smtClean="0"/>
              <a:t>08/05/2018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1C2-89D0-4B8D-9B97-E4E75611AD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4859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2C37-F534-4D9D-99B7-2CDEF2E23C8A}" type="datetimeFigureOut">
              <a:rPr lang="en-CA" smtClean="0"/>
              <a:t>08/05/2018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1C2-89D0-4B8D-9B97-E4E75611AD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0010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2C37-F534-4D9D-99B7-2CDEF2E23C8A}" type="datetimeFigureOut">
              <a:rPr lang="en-CA" smtClean="0"/>
              <a:t>08/05/2018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1C2-89D0-4B8D-9B97-E4E75611AD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07684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2C37-F534-4D9D-99B7-2CDEF2E23C8A}" type="datetimeFigureOut">
              <a:rPr lang="en-CA" smtClean="0"/>
              <a:t>08/05/2018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1C2-89D0-4B8D-9B97-E4E75611AD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0636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2C37-F534-4D9D-99B7-2CDEF2E23C8A}" type="datetimeFigureOut">
              <a:rPr lang="en-CA" smtClean="0"/>
              <a:t>08/05/2018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391C2-89D0-4B8D-9B97-E4E75611AD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67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42C37-F534-4D9D-99B7-2CDEF2E23C8A}" type="datetimeFigureOut">
              <a:rPr lang="en-CA" smtClean="0"/>
              <a:t>08/05/2018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391C2-89D0-4B8D-9B97-E4E75611AD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8835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nnowlake.c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93168"/>
            <a:ext cx="7488831" cy="60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11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00088"/>
            <a:ext cx="7266384" cy="52045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6165304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Bancroft Waterfront Walkway – Danger Area  - tree root damage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62712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7"/>
            <a:ext cx="7900367" cy="48965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3" y="6089064"/>
            <a:ext cx="7540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b="1" dirty="0" err="1" smtClean="0"/>
              <a:t>Phragmites</a:t>
            </a:r>
            <a:r>
              <a:rPr lang="en-CA" sz="2400" b="1" dirty="0" smtClean="0"/>
              <a:t>  (European Common Reed)  - Invasive Species </a:t>
            </a:r>
            <a:endParaRPr lang="en-CA" sz="2400" b="1" dirty="0"/>
          </a:p>
        </p:txBody>
      </p:sp>
    </p:spTree>
    <p:extLst>
      <p:ext uri="{BB962C8B-B14F-4D97-AF65-F5344CB8AC3E}">
        <p14:creationId xmlns:p14="http://schemas.microsoft.com/office/powerpoint/2010/main" val="320989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94411"/>
            <a:ext cx="8087883" cy="43067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5805264"/>
            <a:ext cx="73886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b="1" dirty="0" smtClean="0"/>
              <a:t>Minnow Lake Place – Home of Meals on Wheels – Our Children Our </a:t>
            </a:r>
          </a:p>
          <a:p>
            <a:r>
              <a:rPr lang="en-CA" sz="2000" b="1" dirty="0" smtClean="0"/>
              <a:t>Future, Sudbury Minor Hockey and space for Community Usage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31325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6" y="764704"/>
            <a:ext cx="8157414" cy="45885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1161333" y="5517232"/>
            <a:ext cx="7155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dirty="0" smtClean="0"/>
              <a:t>Storm Water Treatment facility installed in parking lot area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12313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42975"/>
            <a:ext cx="8098736" cy="4403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733256"/>
            <a:ext cx="8134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Work Underway to restore area – parking and waterfront park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04483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185" y="620687"/>
            <a:ext cx="6949200" cy="4896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949280"/>
            <a:ext cx="8854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Sediment in lake still to be removed – Brad Bowman will discuss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6520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27" y="425234"/>
            <a:ext cx="7716089" cy="52360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1" y="6021288"/>
            <a:ext cx="8280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Lake Ramsey watershed  (Northern Area) – Tom Price to discuss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75576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8720"/>
            <a:ext cx="7848872" cy="43924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7" y="566124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Second Avenue Speedway (some say) Lionel Rudd of </a:t>
            </a:r>
          </a:p>
          <a:p>
            <a:pPr algn="ctr"/>
            <a:r>
              <a:rPr lang="en-CA" sz="2800" dirty="0" smtClean="0"/>
              <a:t>Sudbury Citizens For Safety will discuss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7732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2060848"/>
            <a:ext cx="58326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800" dirty="0" smtClean="0"/>
              <a:t>Thank You for Your Interest:  Visit us at </a:t>
            </a:r>
          </a:p>
          <a:p>
            <a:pPr algn="ctr"/>
            <a:r>
              <a:rPr lang="en-CA" sz="4800" dirty="0" smtClean="0">
                <a:hlinkClick r:id="rId2"/>
              </a:rPr>
              <a:t>www.minnowlake.ca</a:t>
            </a:r>
            <a:r>
              <a:rPr lang="en-CA" sz="4800" dirty="0" smtClean="0"/>
              <a:t> 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39611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908720"/>
            <a:ext cx="69847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8000" dirty="0" smtClean="0">
                <a:solidFill>
                  <a:schemeClr val="tx2"/>
                </a:solidFill>
              </a:rPr>
              <a:t>Special  Guests</a:t>
            </a:r>
            <a:r>
              <a:rPr lang="en-CA" sz="8000" dirty="0" smtClean="0"/>
              <a:t>:  </a:t>
            </a:r>
            <a:r>
              <a:rPr lang="en-CA" sz="8000" dirty="0" smtClean="0">
                <a:solidFill>
                  <a:schemeClr val="accent2"/>
                </a:solidFill>
              </a:rPr>
              <a:t>Brad Bowman  Tom Price  Lionel Rudd </a:t>
            </a:r>
            <a:endParaRPr lang="en-CA" sz="8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81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874" y="0"/>
            <a:ext cx="8576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24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44628"/>
            <a:ext cx="6984776" cy="583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0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412777"/>
            <a:ext cx="7792664" cy="3945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87624" y="5661248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dirty="0" smtClean="0"/>
              <a:t>New Home of Sudbury Art Club </a:t>
            </a:r>
            <a:endParaRPr lang="en-CA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1763688" y="476672"/>
            <a:ext cx="6385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Carmichael Community Centre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229829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01252"/>
            <a:ext cx="8064896" cy="4536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3569" y="5949280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Extensive renovations almost complete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37849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17270"/>
            <a:ext cx="8121210" cy="42839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5616" y="5661248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 smtClean="0"/>
              <a:t>Workshop area and display space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72385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80728"/>
            <a:ext cx="7620000" cy="45365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5877272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Outside area – rink (future?) and playground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29256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919162"/>
            <a:ext cx="7620000" cy="50196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165304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 smtClean="0"/>
              <a:t>Bancroft Waterfront Park Walkway  - danger area 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1036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1593</TotalTime>
  <Words>154</Words>
  <Application>Microsoft Office PowerPoint</Application>
  <PresentationFormat>On-screen Show (4:3)</PresentationFormat>
  <Paragraphs>19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Lindsay</dc:creator>
  <cp:lastModifiedBy>John Lindsay</cp:lastModifiedBy>
  <cp:revision>12</cp:revision>
  <dcterms:created xsi:type="dcterms:W3CDTF">2018-05-08T16:31:42Z</dcterms:created>
  <dcterms:modified xsi:type="dcterms:W3CDTF">2018-05-09T19:04:45Z</dcterms:modified>
</cp:coreProperties>
</file>